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68580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5073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ant Lui Isus despre-a Sa iubir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Glorie Îi cânt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A venit din ceruri pentru min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ertare mi-a adu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M-a salvat Isus Cristos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Nu mai sunt un păcătos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nima i-am dat-o Lu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Azi eu sunt copilul Domnulu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 veselie, îngerii cântă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lavă Lui Dumnezeu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u inima sunt pentru Isus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Osana Îi cânt și eu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e sunt căzut și-n suflet n-am pac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mi vine-n ajutor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mi e refugiu și-Mi dă siguranță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l e al meu Pasto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oar În Cristos mă'ncred totdeauna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l e lumina mea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 stancă tare când grea-i furtuna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sus Speranța me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2026-07-19T19:57:44Z</dcterms:created>
  <dcterms:modified xsi:type="dcterms:W3CDTF">2026-07-19T19:57:44Z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