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' am trezit, de dimineață..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cu zâmbet larg, pe față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Fredonam... eu, fredonam;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' am urechi, pentru oricine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gura mea, Îi aparține..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nima Îi predată lui Isus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imeni și nimic, nu 'mi poate lu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acea, din inima mea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unt copleșit... de harul Său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imeni și nimic, nu 'mi poate lu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acea, din inima mea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unt copleșit... de harul Său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 cântare ce, 'mi dă viață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, mă înalţă, înspre ceruri..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u cântam! Da! Eu cântam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imeni și nimic, nu 'mi poate lu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acea, din inima mea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unt copleșit... de harul Său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iața mea, e... o armonie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hiar de jur, e agonie..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Fiindcă am, un prieten tare bun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' am urechi, pentru oricine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gura mea, Îi aparține..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nima Îi predată lui Isus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, când am ieșit, din casă..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' a întrebat, atunci, în dată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Un bătrân! Da! Un bătrân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m de lumea asta, rece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u, am timp, să 'i dau binețe..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' a întrebat... și, s' a mirat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imeni și nimic, nu 'mi poate lu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acea, din inima mea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unt copleșit... de harul Său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iața mea, e... o armonie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hiar de jur, e agonie..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Fiindcă am, un prieten tare bun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2026-07-19T20:02:30Z</dcterms:created>
  <dcterms:modified xsi:type="dcterms:W3CDTF">2026-07-19T20:02:30Z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