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Betleeme, Betlee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cuț er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în el s-a născut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esia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cântare și ce slav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nunată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e duse la Păst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ul le vesti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ână-n veci te rog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noi să rămâ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-acet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colo sus în veșnicii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cântare și ce slav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nunată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e duse la Păst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ul le vesti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la toți cânta-v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i de nașter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nu-I nim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și Tine-n veci Aleluia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cântare și ce slav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nunată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e duse la Păst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ul le vesti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2026-07-19T19:55:58Z</dcterms:created>
  <dcterms:modified xsi:type="dcterms:W3CDTF">2026-07-19T19:55:58Z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