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1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vârfuri de munţi s-a născut ferici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imnuri cântate de fulger şi n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vârfuri de munţi vei găsi izbăvi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-acolo coboară-al Vieţii Izvor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vârfuri de munţi azi Iubirea te cheam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simţi de aproape fioru-i div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vârfuri de munţi nu sunt grijuri, nici team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Cerul acolo e veșnic seni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orice-ncercări, eu doresc totdeaun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braţul Părintelui Sfânt să trăi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pasul meu slab să urmeze întrun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rări ce pe vârfuri de munţi, se sfârșesc..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vârfuri de munţi e mereu bucur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ici este locul curat, drept şi sf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munţi eşti păzit de-a Sodomei fur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cerul revarsă urgii pe pămân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tunci când mi-alunecă pasul pe cal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zile când parcă urcuşu-i prea gr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nu mă întorc niciodată în val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sus mă aşteaptă cu drag Dumneze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orice-ncercări, eu doresc totdeaun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braţul Părintelui Sfânt să trăi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pasul meu slab să urmeze întrun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rări ce pe vârfuri de munţi, se sfârșesc..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vârfuri de munți foc din cer se coboar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glasul credinței se 'nalță cur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mistuie jertfa sfințită de sear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slava Acelui ce munți a crea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rări minunate în stânci dăltui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rnite din văile lumii pust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nteţi de-ncercare adesea umbri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voi sus pe munte, în slăvi veţi sfârş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orice-ncercări, eu doresc totdeaun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braţul Părintelui Sfânt să trăi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pasul meu slab să urmeze întrun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rări ce pe vârfuri de munţi, se sfârșesc..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2026-07-19T20:10:37Z</dcterms:created>
  <dcterms:modified xsi:type="dcterms:W3CDTF">2026-07-19T20:10:37Z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