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u spus să tac când eu am vrut să stri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nțelegeau în ce-ntuneric za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ulțimea toat-a vrut atunci să ta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eu voiam de El să mă ating.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, Doamne, ai milă de m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Fiu al lui Davi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știu ca doar la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meu strigăt e auzi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ând mă scol și pâna când ador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oapte-adâncă este-n jur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În bezna aceasta mi-e atât de g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 aș putea să tac, să nu Te chem?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, Doamne, ai milă de m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Fiu al lui Davi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știu ca doar la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meu strigăt e auzi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m-a chemat la El, chiar Salvato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dată, cu pași repezi, am ven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de blând și dulce mi-a vorbi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arătat că e Mântuitorul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de blând și dulce mi-a vor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-a arătat că e Vindecător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O, Doamne, ai milă de min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Fiu al lui Davi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oamne, știu ca doar la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meu strigăt e auzi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2026-07-19T20:10:15Z</dcterms:created>
  <dcterms:modified xsi:type="dcterms:W3CDTF">2026-07-19T20:10:15Z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