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jos ai venit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ţa Ta, Tu ţi-ai jertf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Amin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, Doamne, Îţi cântă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Amin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lui Isus, să-I dă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noi vrem să fim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a, Doamne, ne dor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Amin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, Doamne, Îţi cântă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Amin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lui Isus, să-I dă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-ai spus, Isus, aşa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facem voia T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Amin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, Doamne, Îţi cântă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Amin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lui Isus, să-I dă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vei lua de pe pământ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duci în cerul sfâ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Amin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, Doamne, Îţi cântă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Amin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lui Isus, să-I dă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în veci vom sta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oţi ce fac voia 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Amin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, Doamne, Îţi cântă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eluia! Amin, Alelu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lui Isus, să-I dăm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2026-07-19T19:54:16Z</dcterms:created>
  <dcterms:modified xsi:type="dcterms:W3CDTF">2026-07-19T19:54:16Z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