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 atât mi-a mai rămas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încred în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l ascult și, pas cu pa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după placul Să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ot totul în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tări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sunt bir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lupta cât de grea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valuri vor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vânturi vor suf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mă va înt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mă voi clăt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ot totul în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tări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sunt bir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lupta cât de grea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, credincios ori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ă ar ma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u mine e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El voi biru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ot totul în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tări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sunt bir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lupta cât de grea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2026-07-19T19:57:52Z</dcterms:created>
  <dcterms:modified xsi:type="dcterms:W3CDTF">2026-07-19T19:57:52Z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