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 Doamne jertfa mea de se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udit-am mult și rodul e puț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-o căci venit-am de dep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âinile... îmi tremură de frig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fapta mea ți-aduc azi îna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inima e darul meu târz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piere ca fumul nu-ți of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ăinuie ridic către c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mește Doamne jertfa mea de se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vește dragostea și dorul meu nesp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ând mi-e greu și nu-nțeleg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 capul meu în mâini, și știu așa ai vrut Tu.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 Doamne jertfa mea de se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ste mult din noaptea lumilor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rând luminile se sting și d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ingerea umbrelor rec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mește Doamne jertfa mea de se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vește dragostea și dorul meu nesp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ând mi-e greu și nu-nțeleg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 capul meu în mâini, și știu așa ai vrut Tu.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fapta mea ți-aduc azi îna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inima e darul meu târz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piere ca fumul nu-ți of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dăinuie ridic către ce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Primește Doamne jertfa mea de sea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vește dragostea și dorul meu nesp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când mi-e greu și nu-nțeleg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 capul meu în mâini, și știu așa ai vrut Tu.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2026-07-19T19:56:14Z</dcterms:created>
  <dcterms:modified xsi:type="dcterms:W3CDTF">2026-07-19T19:56:14Z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