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răscu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arce-ți privirea spre Domnu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uminează-al Său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arce-ți privirea spre E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 timpul din urmă fii gata, fii tr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, fii fecioara-nțel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lei în candela rezervă să 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te va duce în Rai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eși chiar acum din Babilo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cel Sfânt se-mplin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aud pașii Domn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arce-ți privirea spre El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 timpul din urmă fii gata, fii tr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, fii fecioara-nțel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lei în candela rezervă să 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te va duce în Rai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răscu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arce-ți privirea spre Domn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preț nespus în ochii 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arce-ți privirea spre 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 timpul din urmă fii gata, fii tr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, fii fecioara-nțel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lei în candela rezervă să 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te va duce în Rai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de leg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încă împarte mil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a promis va împl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ă să ai dar acu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 timpul din urmă fii gata, fii trea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rog, fii fecioara-nțel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lei în candela rezervă să 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te va duce în Rai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2026-07-19T19:59:26Z</dcterms:created>
  <dcterms:modified xsi:type="dcterms:W3CDTF">2026-07-19T19:59:26Z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