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iel Ceresc, o, Sfânt Izv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iesc, Mânt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jertfa Ta revarsă-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iața mea belșug de har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a iubi, har a ier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a citi, har a cân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r a munci și-a mă rug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a simți și-a ajut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a veghea, har a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orice pas, în orice cea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ar a dori să Te ascu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 a iubi mereu mai mult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ă pot păst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harul Tău în viaț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ân' la sfârșit străin de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rămân harul Tău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2026-07-19T19:55:58Z</dcterms:created>
  <dcterms:modified xsi:type="dcterms:W3CDTF">2026-07-19T19:55:58Z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