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e, Betle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de n-ai primit î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ecioara Mar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ască pe Mesia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, cetate mi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ținutul Iude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ai avut tu loc în tine pentru Mesia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t în lume pentru a omenirii mântu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a găsit loc în tine de popos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grajdul boilor cu căldura L-a prim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e, Betle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de n-ai primit î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ecioara Mar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ască pe Mesia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i din câmpie vestea de la îngeri au prim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în cetate S-a născut un Mânt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are lumea să spele de păca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tr-un cor s-au unit să-I cânt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Slavă lui Dumnezeu în locurile preaînal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ace pe pământ între oamenii plăcuți Lui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e, Betle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de n-ai primit î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ecioara Mar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ască pe Mesia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2026-07-19T20:09:59Z</dcterms:created>
  <dcterms:modified xsi:type="dcterms:W3CDTF">2026-07-19T20:09:59Z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