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rezenţa Ta, Isuse, sufletul mi-e linişit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u, Doamne eşti cu mine, nu mi-e frică de nim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păcatul greu încearcă să-mi pătrundă-n inimă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 de mult Tu mă iubeşti, de păcate mă fereşt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Ta îmi dăruieşte-n inimă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rămâi, rămâi, Isus, a mea nădejd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ă viaţa mea rămâi, o, Domnul m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rezenţa Ta, Doamne, e fericir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rămâi, rămâi, Doamne, nădejdea me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rezenţa Ta Isuse, Doamne, vreau să fiu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Tu, Doamne eşti cu mine, am lumină-n jurul m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ăpostul vieţii mele, o, Doamne, rămâi mereu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Ta m-a copleşit, pentru mine Te-ai jertf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 de mult Tu m-ai iubit, Isu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rămâi, rămâi, Isus, a mea nădejd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ă viaţa mea rămâi, o, Domnul m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rezenţa Ta, Doamne, e fericir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rămâi, rămâi, Doamne, nădejdea me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2026-07-19T19:58:43Z</dcterms:created>
  <dcterms:modified xsi:type="dcterms:W3CDTF">2026-07-19T19:58:43Z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