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5072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cum privim spre cer sfios ca-ntr-o oglind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multe lucruri ni se par de ne-nţeles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Adesea nedreptatea-ncearcă să înving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Fiindcă rodul muncii încă n-am cul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Va fi o zi când Îl vom vedea faţă-n f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m primi răspuns la mii de întreb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pân-atunci trăim crezând, privind prin ce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lucruri ce se par a fi în depărtări. :/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ce-i atâta suferinţă printre oame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e ce săracii mor de foame între noi?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unii se desfată-n lux şi îmbuibare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e alţii lasă chiar să piară în nevoi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Va fi o zi când Îl vom vedea faţă-n f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m primi răspuns la mii de întreb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pân-atunci trăim crezând, privind prin ce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lucruri ce se par a fi în depărtări. :/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Oricum am vrea să nu mai fie-n lume ur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fie sfântă armonie între fraţ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Să nu mai fie aurul închis în zgură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6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Şi robii toţi să fie-odată dezlegaţ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Va fi o zi când Îl vom vedea faţă-n f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m primi răspuns la mii de întreb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pân-atunci trăim crezând, privind prin ce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lucruri ce se par a fi în depărtări. :/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Îndepărtat de Dumnezeu ca şi Sodoma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Pământul s-a umplut acum de urâciuni;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iată ce-a adus păcatul printre oameni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32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ureri, necaz şi nesfârşite-amărăciun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.00%"/>
          </a:srgbClr>
        </a:solidFill>
      </p:bgPr>
    </p:bg>
    <p:spTree>
      <p:nvGrpSpPr>
        <p:cNvPr id="1" name=""/>
        <p:cNvGrpSpPr/>
        <p:nvPr/>
      </p:nvGrpSpPr>
      <p:grpSpPr>
        <a:xfrm>
          <a:off x="457200" y="457200"/>
          <a:ext cx="8686800" cy="6400800"/>
          <a:chOff x="457200" y="457200"/>
          <a:chExt cx="8686800" cy="6400800"/>
        </a:xfrm>
      </p:grpSpPr>
      <p:sp>
        <p:nvSpPr>
          <p:cNvPr id="1" name=""/>
          <p:cNvSpPr txBox="1"/>
          <p:nvPr/>
        </p:nvSpPr>
        <p:spPr>
          <a:xfrm>
            <a:off x="457200" y="457200"/>
            <a:ext cx="8229600" cy="59436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/:Va fi o zi când Îl vom vedea faţă-n f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Când vom primi răspuns la mii de întrebări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Dar pân-atunci trăim crezând, privind prin ceaţă,]]></a:t>
            </a:r>
          </a:p>
          <a:p>
            <a:pPr algn="ctr" fontAlgn="ctr" marL="0" marR="0" indent="0" lvl="0">
              <a:lnSpc>
                <a:spcPct val="100%"/>
              </a:lnSpc>
            </a:pPr>
            <a:r>
              <a:rPr lang="en-US" b="1" sz="2800" spc="0" u="none">
                <a:solidFill>
                  <a:srgbClr val="FFFFFF">
                    <a:alpha val="100.00%"/>
                  </a:srgbClr>
                </a:solidFill>
                <a:latin typeface="Arial"/>
              </a:rPr>
              <a:t><![CDATA[La lucruri ce se par a fi în depărtări. :/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2026-07-19T19:56:01Z</dcterms:created>
  <dcterms:modified xsi:type="dcterms:W3CDTF">2026-07-19T19:56:01Z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