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um când nu mai ști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cotro s-o apuc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um când nu mai cred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mai pot să lup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um când credința mi-e încerc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um când totul e pierdut. . 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u rămâi sigur, rămâi un Adăpos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rămâi mare când viața-i fără ros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rămâi Stăpân când simt că nu mai pot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mâi Comoar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mâi al vieții tot! : 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um nu mai pășesc pe al lumii dru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vreau doar voi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plinesc de-acum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Tu ai plătit întreaga-mi vi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rind ca Miel neprihănit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u rămâi sigur, rămâi un Adăpos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rămâi mare când viața-i fără ros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rămâi Stăpân când simt că nu mai pot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mâi Comoar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mâi al vieții tot! : /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Rămâi Isus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ăpânul nostru, rămân în brațul Tău! ) x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u rămâi sigur, rămâi un Adăpos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rămâi mare când viața-i fără ros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rămâi Stăpân când simt că nu mai po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mâi Comoar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mâi al vieții tot! : 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2026-07-19T19:57:55Z</dcterms:created>
  <dcterms:modified xsi:type="dcterms:W3CDTF">2026-07-19T19:57:55Z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