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 în lume, după apă înset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-am găsit la nimeni să mi-o 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m venit la Isus aşa cum er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pă am găsit la Golgot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pă din izvorul sfânt al vie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la Calvar, eu am găsit î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ă din izvorul sfânt al vie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, bogat izvor de har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u, dacă vrei setea să ţi-o potol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argă la acest izvor bog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ul meu e plin de bucurii c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tă "Aleluia!" neîncet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pă din izvorul sfânt al vie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la Calvar, eu am găsit î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ă din izvorul sfânt al vie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, bogat izvor de har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vii chiar azi la Domnul, la Calv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vorul vieţii şi tu ca să găseşt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ul azi te cheamă, vino dar la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suflet fericirea să primeşt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pă din izvorul sfânt al vie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la Calvar, eu am găsit î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ă din izvorul sfânt al vie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, bogat izvor de har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2026-07-19T19:53:59Z</dcterms:created>
  <dcterms:modified xsi:type="dcterms:W3CDTF">2026-07-19T19:53:59Z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