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jertfă pe altarul mulțum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lauda mea pentru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l mi-a dat speranța izbăv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u eram decât un păcăto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i-a iertat a morții condam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Lui păcatul greu mi-a șter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n-ar fi El aș fi fără val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fir de praf pierdut în Unive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intr-un pierdut în negura pust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fiu al casei Tatăl m-a făc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dat un nume nou pentru vec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Duhul Sfânt de pace m-a umplut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mi-a fost prieten când suspi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eascul vremii inima-mi zdrob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asul când eram doar peregri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ajutor la nimeni nu găs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aprins în mine încă-od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ânteia ce abia mai fumeg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-ngăduit să-mi fie spulber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-n El, Isus, Speranța me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hiar dacă mulți viteji privesc spr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lini de ură mă batjoco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bucurii, ocară și ruș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pe-Mpăratul Slavei Îl slujesc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2026-07-19T20:10:34Z</dcterms:created>
  <dcterms:modified xsi:type="dcterms:W3CDTF">2026-07-19T20:10:34Z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