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796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! tu cel plin de păc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Domnul Isus să vi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ângele Lui curăţ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getul tău vinovat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' la Isus chiar acum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şi nu zăbov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, iertare îţi dă 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acum, dacă-L primeşt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venit pentr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erul cel strălucit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-ndurat pentru t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oarte în chin de nesp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şte-L, sus, pe Golgot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zi cât de mult te-a iubit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catul deci părăseş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lovi în Isu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! tu cel plin de păca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Domnul Isus să vi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ângele Lui curăţeş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getul tău vinova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' la Isus chiar acum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şi nu zăbov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, iertare îţi dă E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ar acum, dacă-L primeşt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2026-07-20T16:03:15Z</dcterms:created>
  <dcterms:modified xsi:type="dcterms:W3CDTF">2026-07-20T16:03:15Z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