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tă, Doamne-n mân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predau acum depl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fă cu mine ce vei v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și-n vecii care vin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u pot din e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crul Tău să-l făptui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i din Duhul Tău,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e laud, să zidesc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uga asta mi-o îndrep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spre Tine necurm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și-ajutorul Tău aştep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fiu adevărat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2026-07-19T20:03:59Z</dcterms:created>
  <dcterms:modified xsi:type="dcterms:W3CDTF">2026-07-19T20:03:59Z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