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rta spre ceruri deschisă-i 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ă cheamă pe veşnicul dr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umul cel veşnic e drumul cel no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L-a croit El chiar prin fiul Să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la Golgota,pe cruce s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ispăşire pentru-orice pă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ântuire din cer ne-a ad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stfel mi-a spus 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“Să nu te uiţi la ce-ai lăs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înspre ceruri ai pleca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ot ce-i astăzi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numai goană după vân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ici o ancoră să n-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ate,tu să ţi le t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să nu te-oprească-n l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jungi în foc !! “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-am curăţit tot trecutul mur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al Meu Sânge ce-a curs pe Calv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 Crucea pe care am sta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ocul tău,M-am făcut vinova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iubeam când tu n-aveai hab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-am dat credinţă prin Sfântul meu H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stfel tu,moartea n-o vei mai ved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u uita 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“Să nu te uiţi la ce-ai lăs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înspre ceruri ai pleca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ot ce-i astăzi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numai goană după vân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ici o ancoră să n-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ate,tu să ţi le t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să nu te-oprească-n l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jungi în foc !! “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iubesc şi vei fi doar a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ei chema fiul Lui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i fi cu mine de-apururi în R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de firea ce astăzi o ai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şti în ceruri şi-acolo vei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eşti mireasă şi-n veci te-oi iub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ascultă ce Domnul ţi-a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Eu,Isu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“Să nu te uiţi la ce-ai lăs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înspre ceruri ai pleca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ot ce-i astăzi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numai goană după vân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ici o ancoră să n-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ate,tu să ţi le t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să nu te-oprească-n l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jungi în foc !! “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2026-07-19T19:55:45Z</dcterms:created>
  <dcterms:modified xsi:type="dcterms:W3CDTF">2026-07-19T19:55:45Z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