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veste minunată am prim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îngeri şi păstori am auz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din cer a coborât mântuirea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ăscut Isus Hristos prin Duhul Sfân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stea bună de atunci se-aude i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rea a venit cu mare ha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tot omul păcătos să-L primească pe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a fi cu El în cerul lumino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meni buni de pretutindeni, ascultaţ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a sfântă, dacă vreţi să o afla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Hristos să Îl primiţi, cu El sunteţi ferici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rbători alese cu Isus trăiţ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i, creştini, veniţi acum la colin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 să Îl vestim din sat în s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oraşe şi prin ţări, peste munţi şi peste mări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-audă glasuri sfinte de cântăr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sune-al nostru cânt pentru slava Celu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 bucure creştinii pe păm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2026-07-19T20:04:08Z</dcterms:created>
  <dcterms:modified xsi:type="dcterms:W3CDTF">2026-07-19T20:04:08Z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