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suntem străi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em niște pelerin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Isus Hristos vesti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l iubim și Îl slujim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noi știm că vine o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cu El ne-om întâl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colo-n slava 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șnic cu toți vom cân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blia-i Cuvânt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lăuză-i pe pămân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-i scris se va-mpli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, Isus va reven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noi știm că vine o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cu El ne-om întâl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colo-n slava 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șnic cu toți vom cânt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 vrea pe Domn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lăuză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vestească al Său Cuv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ubire pe pămâ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noi știm că vine o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cu El ne-om întâl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colo-n slava 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șnic cu toți vom cân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2026-07-19T19:55:25Z</dcterms:created>
  <dcterms:modified xsi:type="dcterms:W3CDTF">2026-07-19T19:55:25Z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