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nde-ai fost prin lumea noast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vreau să fiu şi 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-n ieslea rece şi săra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sus pe cruce-n chinul greu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locul unde paşii-Ți cal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al harului adânc izv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hiar valea morţii se prefa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rai de viață dătător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zenţa Ta preschimbă to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mbracă totu-n strai de c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ier toate umbrele vrăjmaş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oate temerile pier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vreau să fiu, c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locul cel mai dedesub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 Tu-mi eşti culmea cea mai 'nal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u-mi dai sfânt curaj să Iup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bună-i "bezna" lângă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cât "lumina" celui r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- ce dulce-i liniştea şi pac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tau culcat pe pieptul Tău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2026-07-19T20:01:35Z</dcterms:created>
  <dcterms:modified xsi:type="dcterms:W3CDTF">2026-07-19T20:01:35Z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