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, toate se prefac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luța de zăpadă f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rând se va preface-n tină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ar în cer, toate se prefac în cer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roiul stărilor a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e va preface-n rai de soare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 chemi, Doamne să ne-nveți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area care-ntruna su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-n stări de ceruri să ne puie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ne spui: ascultați-Mă deplin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ața voastră pământ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a deveni de-aici cerească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2026-07-19T20:03:31Z</dcterms:created>
  <dcterms:modified xsi:type="dcterms:W3CDTF">2026-07-19T20:03:31Z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