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 lume aleargă, aleargă întrun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e duce cu pașii grăbiți spre abis..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uțini sunt ce caută cărarea cea bun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drumul spre ceruri, de Domnul deschi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Spre cer ne conduce cărar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er se sfârșește-alerga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or ce cu dorul nesp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-au urmat aici pe Isus!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âmântul vibrează de ce mai urmeazã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semnele vremii apar rând pe rând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Trec zilele toate, și-i tot mai aproape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sfinții, la ceruri, ajung în curâ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Spre cer ne conduce cărar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er se sfârșește-alerga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or ce cu dorul nesp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-au urmat aici pe Isus!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ereu pregătită-i oștirea de înger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 au să-mplinească al Domnului plan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 oastea cerească și răscumpăraț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ta-vor cântarea, ajunși la li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Spre cer ne conduce cărarea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cer se sfârșește-alergare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elor ce cu dorul nespus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-au urmat aici pe Isus!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2026-07-19T20:04:22Z</dcterms:created>
  <dcterms:modified xsi:type="dcterms:W3CDTF">2026-07-19T20:04:22Z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