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o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erusalimul vech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ldaţii loc să-şi facă încercau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mulţimea se-mping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vadă pe-acel Om care er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rând dintr-o bătaie biciuit şi condam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spini avea El capu-ncoronat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n fiecare pas purta batjocora celor pierduț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o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suferinţe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Miel veni Mesia Salvato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 ales drumul acest'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dragoste pentru t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alvar și spre moarte..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rând dintr-o băta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ciuit și condam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spini avea El capu-ncoro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fiecare pas purta batjocura celor pierduți..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o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suferinţe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Miel veni Mesia Salvato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 ales drumul acest'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dragoste pentru t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alvar și spre moarte..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cest Sânge, putea să cureț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tutur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in Ierusalim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osa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lea suferinţel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miel veni Mesia Salvato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-a ales drumul acest'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dragoste pentru t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Jos pe via Dolor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alvar și spre moarte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2026-07-19T19:57:43Z</dcterms:created>
  <dcterms:modified xsi:type="dcterms:W3CDTF">2026-07-19T19:57:43Z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