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 binecuvân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dragostea S-a întrup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sia, Fiul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de dragul meu și-al tă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Isus, mânturie a ad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Hristos, să ne fie de folos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Prunc Sfânt și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ajd sărac Ți-a fost pa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pentru oameni ai v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i în case nu Te-au prim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Isus, mânturie a ad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Hristos, să ne fie de folos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Isus vrea ca inim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-o iesle, să se nască-n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drag prieten, nu mai s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-L și nu-L refuz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-a născut Isus, mânturie a ad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Hristos, să ne fie de folos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2026-07-19T20:03:51Z</dcterms:created>
  <dcterms:modified xsi:type="dcterms:W3CDTF">2026-07-19T20:03:51Z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