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leacă-Ți urechea Doamne și-ascultă rug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eni nu e ca Tine, slava fie-a T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 să vii la mine, să-mi umpli inim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ace din cer și dragostea Ta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Inima mea Isuse pe Tine Te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vreau prezența T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 Isuse Te va lău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le Tău e înălțat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-ajungă rugăciune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drag 'naintea T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-mă așa cum sunt, O, Doamne sfân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varsă-n inimă iubire să pot iubi pe-oric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, Isuse, ai iubit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Inima mea Isuse pe Tine Te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vreau prezența T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 Isuse Te va lău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le Tău e înălțat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2026-07-19T19:54:45Z</dcterms:created>
  <dcterms:modified xsi:type="dcterms:W3CDTF">2026-07-19T19:54:45Z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