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: Domnul nostru vine! (vine,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S-a întrupat. (O, da!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mine, pentru tine, (vine: 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ne scape de păcat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ântuitoru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lte orice păcăto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os întreg pop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primească pe Hristo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ântuitoru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elul cel neprihăn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os întreg pop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ureze: Bun ven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: Domnul nostru vine! (vine,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, la Betleem, (O, da!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mine. pentru tine, (vine: 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ridice-al 'nost blestem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ântuitoru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lte orice păcăto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os întreg pop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primească pe Hristo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ântuitoru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elul cel neprihăn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os întreg pop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ureze: Bun veni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: Domnul nostru vine! (vine,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miel neprihănit. (O, da!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mine. pentru tine, (vine: 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să moară răstignit.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ântuitoru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lte orice păcăto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os întreg pop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primească pe Hristos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Mântuitoru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elul cel neprihăn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os întreg pop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ureze: Bun veni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2026-07-19T20:03:57Z</dcterms:created>
  <dcterms:modified xsi:type="dcterms:W3CDTF">2026-07-19T20:03:57Z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