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96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orice aş pune mân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amne, voia Ta cea un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voia Ta, o, numai 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-o-mplinesc în viaţa mea! :/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Doamne, voia T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fie viaţa mea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lăsa să fac vreun bi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ără voia Ta în mine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Când nu-i voia Ta deplin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ot ce fac e duh străin! :/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Doamne, voia T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fie viaţa mea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amne, eu în multe felur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le Tale adevărur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când nu le trăiesc cur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unt de har îndepărtat! :/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Doamne, voia T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fie viaţa mea!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ă-mi un duh de pocăinţ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tăreşte-mă-n credinţ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să Te-ascult smerit, frumo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 și Fiul Tău, Hristos! :/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Doamne, voia T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fie viaţa mea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Theme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2026-07-19T20:08:08Z</dcterms:created>
  <dcterms:modified xsi:type="dcterms:W3CDTF">2026-07-19T20:08:08Z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