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atrie mult dori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ând voi fi in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tă cetate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-aprinzi dorința-n mine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oi privim spre cer, plângând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! Nu-ntârz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ăm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r ne arde inima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ulte ori privesc in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cerul plin de stel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ii, Tu, azi, iubit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zburăm spre e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oi privim spre cer, plângând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! Nu-ntârz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ăm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r ne arde inima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țara cea din veșnic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țara minun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locul plin de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-om ajunge-odat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oi privim spre cer, plângând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! Nu-ntârz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ăm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r ne arde inima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Isus, Mirele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eaua strălucit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l ce-a fost chiar răstign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mina iubito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oi privim spre cer, plângând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! Nu-ntârz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ăm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r ne arde inima.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e aşteapt-ai Tăi cop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ghind mereu, privind în 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nost' iubit Mire să v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ne duci in cerur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Noi privim spre cer, plângând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azi! Nu-ntârz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ăm d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or ne arde inim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2026-07-19T19:54:07Z</dcterms:created>
  <dcterms:modified xsi:type="dcterms:W3CDTF">2026-07-19T19:54:07Z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