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ume intreaga doreste viata, si-o cauta de mii de a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arga la astre, legende si mituri, dar totul e in zad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nu vrea sa vada izvorul vietii ce-a curs la Golgota prin h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fuza viata cea data din ceruri ce-o da tuturora in da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-l cautati pe cel viu in mormant? El a-nvi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stie de-acuma intregul pamant: Hristos a-nvi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-ntoarceti si mergeti cu vestea cea buna la orice o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vietii a invia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ume intreaga doreste-adevarul, si cauta de mii de a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unde venim, incotro ne-ndreptam, oare cum va fi la fina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lumea respinge cuvantul sperantei, cel drept, sfant si adeva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ant plin de slava, din cer de la Tatal cuvantul vietii-ntrup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-l cautati pe cel viu in mormant? El a-nvi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stie de-acuma intregul pamant: Hristos a-nvi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-ntoarceti si mergeti cu vestea cea buna la orice o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vietii a invi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ume intreaga doreste sa-si vada menirea de mii de a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stie ca poate sa-i dea fericirea si pacea cu-adeva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u vrea sa-auda chemarea iubirii ce-o face mereu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ti o voi oameni, veniti toti la mine, viata si calea sunt Eu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-l cautati pe cel viu in mormant? El a-nvi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stie de-acuma intregul pamant: Hristos a-nvi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-ntoarceti si mergeti cu vestea cea buna la orice o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vietii a invia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2026-07-19T20:01:27Z</dcterms:created>
  <dcterms:modified xsi:type="dcterms:W3CDTF">2026-07-19T20:01:27Z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