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4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uncul din iesle, Isus, Domn Proslăv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umilinţă, la noi El a venit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merit cu inima, El ne-a dat pacea Sa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-a Domnului lucr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-i alta pe pământ, atât de mare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 Sa putere se-arată pe păm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pretutindeni se-ntinde-al Său Cuvânt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braţul Său ne-a prins, cu haru-I necuprin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-a Domnului lucr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-i alta pe pământ, atât de mare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jertfă mare, în sângele-I vărs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lemnul crucii a fost crucificat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aţa, El Şi-a dat, a luat al meu păcat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-a Domnului lucr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-i alta pe pământ, atât de mare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fericire, ce har venit de su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greul vieţii ne mângâie Isus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e este ajutor, e scump Mântuitor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-a Domnului lucr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-i alta pe pământ, atât de mare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2026-07-19T19:59:21Z</dcterms:created>
  <dcterms:modified xsi:type="dcterms:W3CDTF">2026-07-19T19:59:21Z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