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e crăciun. -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, Tată Bu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i L-a dat pe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tor Venit de Su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i coruri înger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ă: „Doamne, Tu domneş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şi-n inimă!”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ea-Ţi cântă Laudă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cântăm, Să-L Slăv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Isus, Mielul Divin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Vestiţi Mila 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 adus mântuire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Îţi dărui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ă viaţa Te Slăv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e închinăm c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, de crăciun, Viaţă ne-ai d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I cântăm, Să-L Slăv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Isus, Mielul Divin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Vestiţi Mila 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 adus mântuirea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2026-07-19T19:57:11Z</dcterms:created>
  <dcterms:modified xsi:type="dcterms:W3CDTF">2026-07-19T19:57:11Z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