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zi Tu ne-ai dă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uşă Tu ne-ai desch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zi ţării noastre ai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uşă de lumină Tu ne-ai deschi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e lăudăm şi Te slăv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închinăm şi Te mări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ântuire ne-ai ad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inile Tale, mâinile Tale ţara o ating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2026-07-19T19:53:44Z</dcterms:created>
  <dcterms:modified xsi:type="dcterms:W3CDTF">2026-07-19T19:53:44Z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