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68580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5077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Mai e puțin din noapte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Și zorii se ivesc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unt tot mai multe șoapt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Va fi o dimineață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ând ne vom ridica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pre cer, spre noua Țară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u toții vom pleca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pre Rai, spre veșnicie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pre locul mult dorit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pre Țara cea de vis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u Mirele Isus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Vom fi în Paradi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Mai e puțin și lupta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e va sfârși-n curând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ând vom primi răsplata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in mâna Celui Sfânt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l, Domnul, va aduce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alvarea pentru noi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Ne va lua la cer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n glorii ce nu pier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Vom fi pe veci cu E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Va fi o dimineață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ând ne vom ridica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pre cer, spre noua Țară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u toții vom pleca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pre Rai, spre veșnicie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pre locul mult dorit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pre Țara cea de vis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u Mirele Isus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Vom fi în Paradi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e Numele-I rostesc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e-apropie venirea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A Mirelui Isus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e-arată-ai zilei zor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ând Mirele pe nor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Ne va purta spre zări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Va fi o dimineață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ând ne vom ridica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pre cer, spre noua Țară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u toții vom pleca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pre Rai, spre veșnicie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pre locul mult dorit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pre Țara cea de vis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u Mirele Isus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Vom fi în Paradi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Mai e puțin străjer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in noaptea-aceasta grea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Mai rabdă, stai de veghe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ă poți și tu pleca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n zorii dimineții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Mireasa-și va lua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Rămâi, dar pregătit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La cer să fii răpit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e Mirele iub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2026-07-19T20:05:21Z</dcterms:created>
  <dcterms:modified xsi:type="dcterms:W3CDTF">2026-07-19T20:05:21Z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