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ternic bate furt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ea tulbu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ntrea credinței stând pe 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mul tremură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ută sus la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ce zic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Vino îndrăznind pe-al Meu braț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oi ajuta, nu te te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-oi fi-n toate zile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oi ajuta, nu te teme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ntrea noastră-i făr' aju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ptăm cu val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rzarea este aproap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stăm în gândur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ută sus la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ce zic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Vino îndrăznind pe-al Meu braț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oi ajuta, nu te te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-oi fi-n toate zile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oi ajuta, nu te teme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au corăbierii pe lo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au put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strigă la Învăță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le-ajută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ută sus la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ce zic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Vino îndrăznind pe-al Meu braț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oi ajuta, nu te te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-oi fi-n toate zile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oi ajuta, nu te teme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-a vieții mări, furtu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 adese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stea cea bună ne sp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pre salvare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ută sus la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ce zic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Vino îndrăznind pe-al Meu braț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oi ajuta, nu te te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-oi fi-n toate zile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oi ajuta, nu te teme!”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2026-07-19T20:10:02Z</dcterms:created>
  <dcterms:modified xsi:type="dcterms:W3CDTF">2026-07-19T20:10:02Z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