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ouă mulţum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udă-nfoc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 vie preamăr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-aduc, Preasfinte Tat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e Eter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oprit vreau să-Ți aşter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harul felu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audă în cânt smerit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ă închin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o dragoste fierb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uhu-n sărbă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-aduc, Etern Părint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e Eter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oprit vreau să-Ți aşter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harul felu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audă în cânt smerit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o bucurie pl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eru-n armon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, în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 pe veci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e Eter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oprit vreau să-Ți aşter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harul felu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audă în cânt smerit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2026-07-19T20:06:15Z</dcterms:created>
  <dcterms:modified xsi:type="dcterms:W3CDTF">2026-07-19T20:06:15Z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