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i Doamne-a mele vorb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ărit au prea puțin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țește din nou a mea g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une-n ea cuvânt divin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vin îndure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 puțin Te-am asculta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pentru gând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cursul vieții s-antin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și dă-mi tră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ugetul nevinov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vin îndure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 puțin Te-am ascult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căci rugăciun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nu Ți-am dat-o orișicân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și dă-mi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Ți-o înalță mai arzân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vin îndure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 puțin Te-am ascult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pentru priv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dese prin lume s-a opr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și pune-o-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admiri mai ferici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vin îndure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 puțin Te-am ascult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 pentru pur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lacul firii pământeșt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 mă și du-mă-n sta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rilor ce le dorești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ine vin îndurer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ă-mă! O, iartă-m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rea puțin Te-am asculta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2026-07-19T20:08:58Z</dcterms:created>
  <dcterms:modified xsi:type="dcterms:W3CDTF">2026-07-19T20:08:58Z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