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Nume Sfânt ce şi-n cuvin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în tăcere Te ad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ine-s pline-a mele cântu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 forma lor şi-n miezul lor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ine-i plină şi-a mea min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inima până-n străfu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ine plină mi-e fiinţ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 ce m-arăt şi-n ce m-ascu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ceea după ani de lacrim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g tot suferinţ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până-n veci de-ar fi asem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nu m-aş despărţi de e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ine mi-am legat viaț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soarta-ntreagă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ine sufăr şi mă bucu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ine lăcrimez şi câ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ine-alături port ocar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când ești batjocor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sprețuiesc orice măr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lângă-al Tău calvar slăv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ceea după ani de lacrim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g tot suferinţ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până-n veci de-ar fi asem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nu m-aş despărţi de e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ine-alături merg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cât va ţine-al Tău calv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e mai de-ajuns ca orice pl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 suferinţei Tale h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mii de ori mai ferici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cara Ta cu Tine-n râ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libertatea fără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râsul când Tu gemi urcâ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ceea după ani de lacrim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g tot suferinţ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până-n veci de-ar fi asem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nu m-aş despărţi de e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2026-07-19T20:01:34Z</dcterms:created>
  <dcterms:modified xsi:type="dcterms:W3CDTF">2026-07-19T20:01:34Z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