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e sufer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e mult nec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rivim crezând în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 promis curând se va sfârș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zbura voioși spre cer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zbura și vom ui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necaz și sufer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 ne-om bucur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begind prin lume-aceas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begim și după cer tânj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orim casa cere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t dorim cu Domnul nost’ să f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rice lacrimă va dispă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orice durere va-ncet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fi pururea-n prezenț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ucurie Îl vom lăuda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zbura voioși spre cer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zbura și vom ui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necaz și sufer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 ne-om bucur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2026-07-19T20:09:24Z</dcterms:created>
  <dcterms:modified xsi:type="dcterms:W3CDTF">2026-07-19T20:09:24Z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