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terile-mi slăbesc Isu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imt ca nu mai pot răbd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rerea care-n mine ard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rog să vi în viața me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stiu ca Tu ai dus în sp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verile lumi întreg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rog ma-jută si pe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rănile să mi le legi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simt slăbit în încerc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lânsul nul mai pot op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tiu că nimenia nu 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tere de-a mă mângăi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dacă spui doar un cuv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entru mine Domn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tere-mi dai să pot să-ti c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ți cânt și-atunci cand mi-este greu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ădăjduesc în tine Doam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dacă sunt nenoroc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irea mi-o îndrept spre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lți oameni Tu ai izbăvit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căparea mea este la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crucea Ta ma-plec smer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rog ai milă și de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rog nu mă lăsa zdrobit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2026-07-19T19:59:38Z</dcterms:created>
  <dcterms:modified xsi:type="dcterms:W3CDTF">2026-07-19T19:59:38Z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