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loaia binecuvântă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elşug de roade sfin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ste voi să Şi-o revers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aputernicul Părint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vă-nsoţească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-a leg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ea trăiţi feric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devărat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unirea voastră sfân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zvorâtă din iub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veţi nuntă necurma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cununi de ferici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vă-nsoţească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-a leg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ea trăiţi feric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devărat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oaspătă şi întăr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vă fie-oricând credinţ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vin vânturi şi talazu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a v-aduce biruinţ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vă-nsoţească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-a leg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ea trăiţi feric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devărat. :/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priviţi la voi, ci-ntrun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chii voştri să vă f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Acel ce poate tot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Isus, ce-adânc vă şti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vă-nsoţească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-a leg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ea trăiţi feric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devărat. :/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dihniţi-vă pe braţul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agostei şi milei Sa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imic n-o să vă frâng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aţa pe-a Lui sfântă ca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vă-nsoţească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-a leg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ea trăiţi feric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devărat. :/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eţi trăi şi-acum şi Mâ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irea cea cur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zărind a ei sfârş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iciodată, niciodată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Să vă-nsoţească iubire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v-a leg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ea trăiţi fericir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-adevărat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2026-07-19T20:01:57Z</dcterms:created>
  <dcterms:modified xsi:type="dcterms:W3CDTF">2026-07-19T20:01:57Z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