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ântec Te bine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zvor de binecuvânt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rinte drag și bun și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ntreaga inimii vibrare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ţi cânt, cu foc Îţi cânt,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ăvit și darnic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harul care mi-ai vest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proaspăt, zilnic, mi-e-nnoi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eci fii binecuvân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, Cel ce porți a mea pova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, prin Hristos, pe veci mi-ai d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eaga harului comoară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ţi cânt, cu foc Îţi cânt,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ăvit și darnic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harul care mi-ai vest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proaspăt, zilnic, mi-e-nnoi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binecuvântare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izbăvit de temeri gre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veci, Tu îmi rămâi, prin 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meiul cântecelor mel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ţi cânt, cu foc Îţi cânt,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ăvit și darnic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harul care mi-ai vest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proaspăt, zilnic, mi-e-nnoi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2026-07-19T20:08:42Z</dcterms:created>
  <dcterms:modified xsi:type="dcterms:W3CDTF">2026-07-19T20:08:42Z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