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, Doamne, Român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ură-Te de ţara noastr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ai îngăduit urg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pele s-o pustiască..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prăbuşim în faţa Ta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ă-ne azi pute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ură-te de noi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zilele sunt grel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ură-te de fraţii noşt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au rămas ca Iov 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ei şi marea lor durere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nu-i lăsa ca să cârtească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prăbuşim în faţa Ta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ă-ne azi pute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ură-te de noi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zilele sunt grel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atât păcat în ţara noastră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ia Ta, o, Doamne-i dreapt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e rugăm, ne iartă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ă-ne-o inimă-nţeleaptă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prăbuşim în faţa Ta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ă-ne azi pute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ură-te de noi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zilele sunt grel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mai găseşti şi azi vreo ze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cinci ce-n faţa Ta susp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nimici cetatea to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 mântuirea Ta deplină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prăbuşim în faţa Ta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ă-ne azi pute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ură-te de noi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zilele sunt grele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varsă ploaia cea târz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ansformă Tu în har urg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ţi să Te-accepte-n umilin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lvează, Doamne, România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prăbuşim în faţa Ta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ă-ne azi pute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ură-te de noi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zilele sunt grel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2026-07-19T19:57:22Z</dcterms:created>
  <dcterms:modified xsi:type="dcterms:W3CDTF">2026-07-19T19:57:22Z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