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2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stea sus străluceș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steaua harulu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 Tu ne dai în ști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ubirea Tatălui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Așa, așa, așa, aș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tea scumpă lucește-ne.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stea sus străluceș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ucurie ne-aduc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n noaptea-ntunecoas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re cer Tu ne conduci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Așa, așa, așa, aș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tea scumpă lucește-ne. 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stea sus străluceș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eranța noastră eșt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călători Tu-i conduc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căile cerești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Așa, așa, așa, aș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tea scumpă lucește-ne. :/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stea sus străluceș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re a ne desfă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soare veșnic în ce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ân' Te vom salut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Așa, așa, așa, aș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tea scumpă lucește-ne.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2026-07-19T19:55:55Z</dcterms:created>
  <dcterms:modified xsi:type="dcterms:W3CDTF">2026-07-19T19:55:55Z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