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7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 doua venire... e grea așteptarea..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văzduh e întâlnirea măreață cu Domnul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apoi sărbătoarea în cer o să fi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nu lăsăm să ne biruie somnul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fim ca și Ana ce așteaptă în Templ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post și în rugă, în credință veghind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fim ca și Simeon ce cu viața lui sfânt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șteaptă Împăratul, mântuire aducâ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fim ca Maria curată, smerit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Un vas ce pe Domnul în inimi Îl nașt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fim ca și Iosif blândețe înzecit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 crește pe prunci, căci pe Domnul cunoaște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fim porumbeii ce zboară spre cas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fim pregătiți, dar, ca și o mireas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 așteaptă pe Mire și-i plină de dor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fim porumbeii ce zboară spre cas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fim pregătiți, dar, ca și o mireas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 așteaptă pe Mire și-i plină de dor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2026-07-19T20:04:13Z</dcterms:created>
  <dcterms:modified xsi:type="dcterms:W3CDTF">2026-07-19T20:04:13Z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