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c spre ceruri și văd o ț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țară sfânta fără hota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ul meu e de acol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-i fi cu Dumnez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vom f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Regele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escul Cana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reună, toți, un ne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ăd mulțimi, mulțimi de îng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ne așteaptă s-ajungem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ron de aur la Sfântul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emnul gata pentru I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vom f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Regele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escul Cana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reună, toți, un nea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ăsărit aștept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soare Tu vei fi pe nor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ei chema: veniți ac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sfinți să vină în țara l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vom f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Regele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escul Cana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reună, toți, un nea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2026-07-19T19:52:52Z</dcterms:created>
  <dcterms:modified xsi:type="dcterms:W3CDTF">2026-07-19T19:52:52Z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