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, în tine Prunc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torul, s-a nă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noapte de Crăciun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ra fiu de Dumnezeu, dar n-ai știu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! Glor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-ntreg răsună azi că S-a născu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! Glorie! Ca un dar la oameni jos El a veni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proștern, ca mag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cându-Ți daruri scumpe și mă-nch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slăvesc, căci Rege 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Tatăl ai venit, ca dar divin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! Glor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-ntreg răsună azi că S-a născu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! Glorie! Ca un dar la oameni jos El a ven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2026-07-19T20:03:51Z</dcterms:created>
  <dcterms:modified xsi:type="dcterms:W3CDTF">2026-07-19T20:03:51Z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