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ele pașilor T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 vreau să păș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sigur că pașii m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area n-o greșesc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ele pașilor Tăi, de-i zi sau noap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ndus de blândele-Ți șoapte să merg pân' la sfârș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ele pașilor Tăi, pășesc prin cred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ine am biruință și-n cer sus voi fi prim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ele pașilor T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 vreau să păș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sigur că pașii m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area n-o greșesc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ele pașilor Tăi, de-i rău sau b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privind la Tine să merg pân' la sfârș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âte ispite ar fi cu gând să mă-ab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alea Ta minunată, să fiu deplin linișt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ele pașilor T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 vreau să păș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sigur că pașii m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area n-o greșesc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ele pașilor Tăi, prin munți sau v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Doamne, mă ții pe cale aproape-Mi ești oricân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ele pașilor Tăi, pășesc fără team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proape cerul, mă cheamă, voi fi acasă-n curând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ele pașilor T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 vreau să păș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sigur că pașii m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area n-o greșesc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2026-07-19T20:08:53Z</dcterms:created>
  <dcterms:modified xsi:type="dcterms:W3CDTF">2026-07-19T20:08:53Z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