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anul mântuirii din vecii fă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apropie de un mor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ărea că totu-i un sfârșit pierd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'mplinit Ce-ai spus Tu în Cuvân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orii învierii vremi de Har adu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oricine crede s-aibă-n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după moarte în eternul R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viața ta Lui o preda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înălțat la Tatăl și-ai spus: Vei reven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 al domnilor, Mire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ăzduh Mireasa o vei întâl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ă mai curând aceia z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2026-07-19T20:00:13Z</dcterms:created>
  <dcterms:modified xsi:type="dcterms:W3CDTF">2026-07-19T20:00:13Z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